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C2D87BB63D47A08A458AB4DCF69D154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Etienne Sandier, Sylvia </a:t>
            </a:r>
            <a:r>
              <a:rPr lang="en-US" dirty="0" err="1"/>
              <a:t>Serfaty</a:t>
            </a:r>
            <a:r>
              <a:rPr lang="en-US" dirty="0"/>
              <a:t> (auth</a:t>
            </a:r>
            <a:r>
              <a:rPr lang="en-US" dirty="0" smtClean="0"/>
              <a:t>.)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</a:t>
            </a:r>
            <a:r>
              <a:rPr lang="en-US" dirty="0" err="1"/>
              <a:t>Birkhäuser</a:t>
            </a:r>
            <a:r>
              <a:rPr lang="en-US" dirty="0"/>
              <a:t> Basel,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2007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</a:t>
            </a:r>
            <a:r>
              <a:rPr lang="en-US" dirty="0"/>
              <a:t>0817643168,9780817643164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Vortices in the Magnetic </a:t>
            </a:r>
            <a:r>
              <a:rPr lang="en-US" sz="2800" dirty="0" err="1"/>
              <a:t>Ginzburg</a:t>
            </a:r>
            <a:r>
              <a:rPr lang="en-US" sz="2800"/>
              <a:t>-Landau Model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879540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http://library.lol/main/C2D87BB63D47A08A458AB4DCF69D154E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635</TotalTime>
  <Words>19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Vortices in the Magnetic Ginzburg-Landau Model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85</cp:revision>
  <dcterms:created xsi:type="dcterms:W3CDTF">2023-06-01T10:18:37Z</dcterms:created>
  <dcterms:modified xsi:type="dcterms:W3CDTF">2023-07-21T13:07:46Z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