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2DB4D68FC7BA2CADB090F20962EE08D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 A.M. </a:t>
            </a:r>
            <a:r>
              <a:rPr lang="en-US" dirty="0" err="1"/>
              <a:t>Tishin</a:t>
            </a:r>
            <a:r>
              <a:rPr lang="en-US" dirty="0"/>
              <a:t>, Y.I. </a:t>
            </a:r>
            <a:r>
              <a:rPr lang="en-US" dirty="0" err="1"/>
              <a:t>Spichkin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</a:t>
            </a:r>
            <a:r>
              <a:rPr lang="en-US" dirty="0"/>
              <a:t>Taylor &amp; Francis,</a:t>
            </a:r>
            <a:endParaRPr lang="en-US" dirty="0" smtClean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2003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r>
              <a:rPr lang="en-US" dirty="0"/>
              <a:t>0750309229,9780750309226,9781420033373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304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The </a:t>
            </a:r>
            <a:r>
              <a:rPr lang="en-US" sz="2800" dirty="0" err="1"/>
              <a:t>magnetocaloric</a:t>
            </a:r>
            <a:r>
              <a:rPr lang="en-US" sz="2800"/>
              <a:t> effect and its applications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544110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http://library.lol/main/2DB4D68FC7BA2CADB090F20962EE08D1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</TotalTime>
  <Words>19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magnetocaloric effect and its applications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94</cp:revision>
  <dcterms:created xsi:type="dcterms:W3CDTF">2023-06-01T10:18:37Z</dcterms:created>
  <dcterms:modified xsi:type="dcterms:W3CDTF">2023-07-21T13:16:26Z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