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99FD54789933993FECFF9DC426123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H </a:t>
            </a:r>
            <a:r>
              <a:rPr lang="en-US" sz="2400" dirty="0" err="1"/>
              <a:t>Falcke</a:t>
            </a:r>
            <a:r>
              <a:rPr lang="en-US" sz="2400" dirty="0"/>
              <a:t>, F </a:t>
            </a:r>
            <a:r>
              <a:rPr lang="en-US" sz="2400" dirty="0" err="1" smtClean="0"/>
              <a:t>Hehl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Taylor &amp; Francis,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9780750308373,0-7503-08370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Galactic Black Hole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47288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http://library.lol/main/999FD54789933993FECFF9DC426123EF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Galactic Black Hole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34</cp:revision>
  <dcterms:created xsi:type="dcterms:W3CDTF">2023-06-01T10:18:37Z</dcterms:created>
  <dcterms:modified xsi:type="dcterms:W3CDTF">2023-07-22T11:55:51Z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