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CE30CAC24A3FC0542E1FC5135429160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 P. M. R. </a:t>
            </a:r>
            <a:r>
              <a:rPr lang="en-US" dirty="0" err="1" smtClean="0"/>
              <a:t>Binetruy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Oxford University Press, USA,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30511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2007 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 </a:t>
            </a:r>
            <a:r>
              <a:rPr lang="en-US" dirty="0"/>
              <a:t>9780198509547,0198509545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 err="1"/>
              <a:t>Supersymmetry</a:t>
            </a:r>
            <a:r>
              <a:rPr lang="en-US" sz="2800" dirty="0"/>
              <a:t>. </a:t>
            </a:r>
            <a:r>
              <a:rPr lang="en-US" sz="2800"/>
              <a:t>Theory, Experiment and Cosmology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60847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http://library.lol/main/CE30CAC24A3FC0542E1FC5135429160A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20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Supersymmetry. Theory, Experiment and Cosmology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53</cp:revision>
  <dcterms:created xsi:type="dcterms:W3CDTF">2023-06-01T10:18:37Z</dcterms:created>
  <dcterms:modified xsi:type="dcterms:W3CDTF">2023-07-22T12:25:29Z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