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887251621BADDB3BD3F6FC905E8FB14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2970" y="5296568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55000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 smtClean="0">
                <a:solidFill>
                  <a:srgbClr val="FF0000"/>
                </a:solidFill>
                <a:latin typeface="Arial Black"/>
                <a:cs typeface="Arial Black"/>
              </a:rPr>
              <a:t>AUTHOR</a:t>
            </a:r>
            <a:r>
              <a:rPr lang="en-US" spc="30" dirty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     </a:t>
            </a:r>
            <a:r>
              <a:rPr lang="en-US" spc="30" dirty="0" smtClean="0">
                <a:solidFill>
                  <a:srgbClr val="FF0000"/>
                </a:solidFill>
                <a:latin typeface="Arial Black"/>
                <a:cs typeface="Arial Black"/>
              </a:rPr>
              <a:t>: </a:t>
            </a:r>
            <a:r>
              <a:rPr lang="en-US" dirty="0"/>
              <a:t>N. </a:t>
            </a:r>
            <a:r>
              <a:rPr lang="en-US" dirty="0" err="1"/>
              <a:t>Schlager</a:t>
            </a:r>
            <a:r>
              <a:rPr lang="en-US" dirty="0"/>
              <a:t> 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  MIT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3690113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304800" y="1603375"/>
            <a:ext cx="9208705" cy="19461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16876" y="2042749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Study Materials for MIT Course [8.02T] - Electricity and Magnetism [FANTASTIC MTLS]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796889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http://library.lol/main/887251621BADDB3BD3F6FC905E8FB144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</TotalTime>
  <Words>33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Study Materials for MIT Course [8.02T] - Electricity and Magnetism [FANTASTIC MTLS]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54</cp:revision>
  <dcterms:created xsi:type="dcterms:W3CDTF">2023-06-01T10:18:37Z</dcterms:created>
  <dcterms:modified xsi:type="dcterms:W3CDTF">2023-07-23T12:43:42Z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