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6F62BC1DE265DE7CEA5A98523E3EB9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90281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Jacques </a:t>
            </a:r>
            <a:r>
              <a:rPr lang="en-US" dirty="0" err="1"/>
              <a:t>Miltat</a:t>
            </a:r>
            <a:r>
              <a:rPr lang="en-US" dirty="0"/>
              <a:t>, </a:t>
            </a:r>
            <a:r>
              <a:rPr lang="en-US" dirty="0" err="1"/>
              <a:t>Gonçalo</a:t>
            </a:r>
            <a:r>
              <a:rPr lang="en-US" dirty="0"/>
              <a:t> Albuquerque (auth.), Prof. </a:t>
            </a:r>
            <a:r>
              <a:rPr lang="en-US" dirty="0" err="1"/>
              <a:t>Burkard</a:t>
            </a:r>
            <a:r>
              <a:rPr lang="en-US" dirty="0"/>
              <a:t> </a:t>
            </a:r>
            <a:r>
              <a:rPr lang="en-US" dirty="0" err="1"/>
              <a:t>Hillebrands</a:t>
            </a:r>
            <a:r>
              <a:rPr lang="en-US" dirty="0"/>
              <a:t>, </a:t>
            </a:r>
            <a:r>
              <a:rPr lang="en-US" dirty="0" smtClean="0"/>
              <a:t>		   Dr</a:t>
            </a:r>
            <a:r>
              <a:rPr lang="en-US" dirty="0"/>
              <a:t>. </a:t>
            </a:r>
            <a:r>
              <a:rPr lang="en-US" dirty="0" err="1"/>
              <a:t>Kamel</a:t>
            </a:r>
            <a:r>
              <a:rPr lang="en-US" dirty="0"/>
              <a:t> </a:t>
            </a:r>
            <a:r>
              <a:rPr lang="en-US" dirty="0" err="1"/>
              <a:t>Ounadjela</a:t>
            </a:r>
            <a:r>
              <a:rPr lang="en-US" dirty="0"/>
              <a:t> (eds</a:t>
            </a:r>
            <a:r>
              <a:rPr lang="en-US" dirty="0" smtClean="0"/>
              <a:t>.)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Springer-</a:t>
            </a:r>
            <a:r>
              <a:rPr lang="en-US" dirty="0" err="1"/>
              <a:t>Verlag</a:t>
            </a:r>
            <a:r>
              <a:rPr lang="en-US" dirty="0"/>
              <a:t> Berlin Heidelberg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2002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9783540411918,3540411917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Spin Dynamics in Confined Magnetic Structures I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77210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http://library.lol/main/86F62BC1DE265DE7CEA5A98523E3EB94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Spin Dynamics in Confined Magnetic Structures I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57</cp:revision>
  <dcterms:created xsi:type="dcterms:W3CDTF">2023-06-01T10:18:37Z</dcterms:created>
  <dcterms:modified xsi:type="dcterms:W3CDTF">2023-07-21T12:21:21Z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