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D54B0CC8B39AE92FA28330BDF6AE49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Peter </a:t>
            </a:r>
            <a:r>
              <a:rPr lang="en-US" sz="2400" dirty="0" err="1" smtClean="0"/>
              <a:t>Hoyng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9048171415,9789048171415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Relativistic Astrophysics and Cosmology: A Primer (2006)(en)(291s)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197757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http://library.lol/main/5D54B0CC8B39AE92FA28330BDF6AE494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28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Relativistic Astrophysics and Cosmology: A Primer (2006)(en)(291s)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13</cp:revision>
  <dcterms:created xsi:type="dcterms:W3CDTF">2023-06-01T10:18:37Z</dcterms:created>
  <dcterms:modified xsi:type="dcterms:W3CDTF">2023-07-22T11:36:50Z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