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78F3CE81513EF7B0108B806215C796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V </a:t>
            </a:r>
            <a:r>
              <a:rPr lang="en-US" dirty="0" err="1"/>
              <a:t>V</a:t>
            </a:r>
            <a:r>
              <a:rPr lang="en-US" dirty="0"/>
              <a:t> </a:t>
            </a:r>
            <a:r>
              <a:rPr lang="en-US" dirty="0" err="1" smtClean="0"/>
              <a:t>Ovchinnikov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Cambridge International Science </a:t>
            </a:r>
            <a:r>
              <a:rPr lang="en-US" dirty="0" err="1"/>
              <a:t>Publishi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2006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1904602134,9781904602132,9781429413152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Mossbauer analysis of the atomic and magnetic structure of alloys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07564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http://library.lol/main/778F3CE81513EF7B0108B806215C796A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</TotalTime>
  <Words>23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Mossbauer analysis of the atomic and magnetic structure of alloys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34</cp:revision>
  <dcterms:created xsi:type="dcterms:W3CDTF">2023-06-01T10:18:37Z</dcterms:created>
  <dcterms:modified xsi:type="dcterms:W3CDTF">2023-07-21T11:56:14Z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