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4466139949B8310E84CEB974C05B6C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Yakov</a:t>
            </a:r>
            <a:r>
              <a:rPr lang="en-US" dirty="0"/>
              <a:t> M. </a:t>
            </a:r>
            <a:r>
              <a:rPr lang="en-US" dirty="0" err="1"/>
              <a:t>Shnir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2005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9783540252771,3-540-25277-0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Magnetic Monopoles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95580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http://library.lol/main/54466139949B8310E84CEB974C05B6C4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Monopoles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24</cp:revision>
  <dcterms:created xsi:type="dcterms:W3CDTF">2023-06-01T10:18:37Z</dcterms:created>
  <dcterms:modified xsi:type="dcterms:W3CDTF">2023-07-21T11:43:54Z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