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766BE9E58A0C24656828170C3F9066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105670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Stephen W. Hawking, G. F. R. Ellis, P. V. </a:t>
            </a:r>
            <a:r>
              <a:rPr lang="en-US" dirty="0" err="1"/>
              <a:t>Landshoff</a:t>
            </a:r>
            <a:r>
              <a:rPr lang="en-US" dirty="0"/>
              <a:t>, D. </a:t>
            </a:r>
            <a:r>
              <a:rPr lang="en-US" dirty="0" smtClean="0"/>
              <a:t>		  R</a:t>
            </a:r>
            <a:r>
              <a:rPr lang="en-US" dirty="0"/>
              <a:t>. </a:t>
            </a:r>
            <a:r>
              <a:rPr lang="en-US" dirty="0" smtClean="0"/>
              <a:t>		     Nelson</a:t>
            </a:r>
            <a:r>
              <a:rPr lang="en-US" dirty="0"/>
              <a:t>, D. W. </a:t>
            </a:r>
            <a:r>
              <a:rPr lang="en-US" dirty="0" err="1"/>
              <a:t>Sciama</a:t>
            </a:r>
            <a:r>
              <a:rPr lang="en-US" dirty="0"/>
              <a:t>, S. </a:t>
            </a:r>
            <a:r>
              <a:rPr lang="en-US" dirty="0" smtClean="0"/>
              <a:t>Weinberg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Cambridge 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1994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0521099064,9780521099066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Large Scale Structure of Space-Time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31416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http://library.lol/main/B766BE9E58A0C24656828170C3F90663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Large Scale Structure of Space-Time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37</cp:revision>
  <dcterms:created xsi:type="dcterms:W3CDTF">2023-06-01T10:18:37Z</dcterms:created>
  <dcterms:modified xsi:type="dcterms:W3CDTF">2023-07-22T12:11:18Z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