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B0800C7D344419A0C04BDD557AC41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B. D. </a:t>
            </a:r>
            <a:r>
              <a:rPr lang="en-US" dirty="0" err="1"/>
              <a:t>Cullity</a:t>
            </a:r>
            <a:r>
              <a:rPr lang="en-US" dirty="0"/>
              <a:t>, C. D. </a:t>
            </a:r>
            <a:r>
              <a:rPr lang="en-US" dirty="0" smtClean="0"/>
              <a:t>Graham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Wiley-IEEE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9780471477419,0471477419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Introduction to magnetic materials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66707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http://library.lol/main/DB0800C7D344419A0C04BDD557AC41DF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Introduction to magnetic materials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15</cp:revision>
  <dcterms:created xsi:type="dcterms:W3CDTF">2023-06-01T10:18:37Z</dcterms:created>
  <dcterms:modified xsi:type="dcterms:W3CDTF">2023-07-23T11:56:07Z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