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97A216CB6158EA3383C74ADF0B4B23B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W. David </a:t>
            </a:r>
            <a:r>
              <a:rPr lang="en-US" dirty="0" smtClean="0"/>
              <a:t>Woods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Springer </a:t>
            </a:r>
            <a:r>
              <a:rPr lang="en-US" dirty="0" err="1"/>
              <a:t>Verlag</a:t>
            </a:r>
            <a:r>
              <a:rPr lang="en-US" dirty="0"/>
              <a:t>; Published in association with Praxis Pub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58211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0387716750,978-0-387-71675-6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How Apollo Flew to the Moon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63969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http://library.lol/main/97A216CB6158EA3383C74ADF0B4B23B8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</TotalTime>
  <Words>19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Apollo Flew to the Moon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38</cp:revision>
  <dcterms:created xsi:type="dcterms:W3CDTF">2023-06-01T10:18:37Z</dcterms:created>
  <dcterms:modified xsi:type="dcterms:W3CDTF">2023-07-22T12:12:27Z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