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52" y="3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507" y="5057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40001" y="5709436"/>
            <a:ext cx="9946933" cy="75661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195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</a:t>
            </a:r>
            <a:r>
              <a:rPr lang="en-US" sz="2000" dirty="0"/>
              <a:t>    </a:t>
            </a:r>
            <a:r>
              <a:rPr lang="it-IT" sz="2000" dirty="0"/>
              <a:t>Michael Hayes, Giuseppe Saccomandi (eds.) </a:t>
            </a:r>
            <a:endParaRPr lang="it-IT" sz="2000" dirty="0" smtClean="0"/>
          </a:p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195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600" dirty="0" smtClean="0"/>
              <a:t>     </a:t>
            </a:r>
            <a:r>
              <a:rPr lang="en-US" sz="1600" dirty="0"/>
              <a:t> Springer-</a:t>
            </a:r>
            <a:r>
              <a:rPr lang="en-US" sz="1600" dirty="0" err="1"/>
              <a:t>Verlag</a:t>
            </a:r>
            <a:r>
              <a:rPr lang="en-US" sz="1600" dirty="0"/>
              <a:t> Wien, Year: 2001</a:t>
            </a:r>
            <a:endParaRPr lang="en-US" sz="16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7283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z="1950"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33600" y="6555090"/>
            <a:ext cx="6770152" cy="68159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     </a:t>
            </a:r>
            <a:r>
              <a:rPr lang="en-US" sz="2000"/>
              <a:t> </a:t>
            </a:r>
            <a:r>
              <a:rPr lang="en-US" sz="2000" smtClean="0"/>
              <a:t>2009</a:t>
            </a:r>
            <a:endParaRPr lang="en-US" sz="2000" dirty="0" smtClean="0"/>
          </a:p>
          <a:p>
            <a:r>
              <a:rPr lang="en-US" sz="2000" dirty="0"/>
              <a:t>      </a:t>
            </a:r>
            <a:r>
              <a:rPr lang="en-US" sz="2000" dirty="0" smtClean="0"/>
              <a:t>9</a:t>
            </a:r>
            <a:r>
              <a:rPr lang="en-US" sz="2000" dirty="0"/>
              <a:t> 978-3-211-83336-0,978-3-7091-2582-3</a:t>
            </a:r>
            <a:endParaRPr sz="1950" dirty="0">
              <a:latin typeface="Arial Black"/>
              <a:cs typeface="Arial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39223" y="1881977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8" y="2473227"/>
            <a:ext cx="7735634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dirty="0"/>
              <a:t>Topics in Finite Elasticity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32042"/>
              </p:ext>
            </p:extLst>
          </p:nvPr>
        </p:nvGraphicFramePr>
        <p:xfrm>
          <a:off x="801540" y="3837562"/>
          <a:ext cx="9051925" cy="1017744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0177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http://library.lol/main/91C99B62A9682961D16CFEC87B3354E7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475729"/>
              </p:ext>
            </p:extLst>
          </p:nvPr>
        </p:nvGraphicFramePr>
        <p:xfrm>
          <a:off x="-3781095" y="359365"/>
          <a:ext cx="7172654" cy="99060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990600"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effectLst/>
                        </a:rPr>
                        <a:t> </a:t>
                      </a:r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2263</TotalTime>
  <Words>15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Times New Roman</vt:lpstr>
      <vt:lpstr>Office Theme</vt:lpstr>
      <vt:lpstr>Topics in Finite Elasticity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Windows User</cp:lastModifiedBy>
  <cp:revision>36</cp:revision>
  <dcterms:created xsi:type="dcterms:W3CDTF">2023-06-01T10:18:37Z</dcterms:created>
  <dcterms:modified xsi:type="dcterms:W3CDTF">2023-06-04T16:14:14Z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