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42" y="54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1507" y="5057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40001" y="5709436"/>
            <a:ext cx="9946933" cy="756617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60"/>
              </a:spcBef>
              <a:tabLst>
                <a:tab pos="1738630" algn="l"/>
                <a:tab pos="2161540" algn="l"/>
              </a:tabLst>
            </a:pPr>
            <a:r>
              <a:rPr sz="1950"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z="1950"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sz="2000" dirty="0"/>
              <a:t> </a:t>
            </a:r>
            <a:r>
              <a:rPr lang="en-US" sz="2000" dirty="0"/>
              <a:t>  alter D. </a:t>
            </a:r>
            <a:r>
              <a:rPr lang="en-US" sz="2000" dirty="0" err="1"/>
              <a:t>Pilkey</a:t>
            </a:r>
            <a:r>
              <a:rPr lang="en-US" sz="2000" dirty="0"/>
              <a:t>, Deborah F. </a:t>
            </a:r>
            <a:r>
              <a:rPr lang="en-US" sz="2000" dirty="0" err="1"/>
              <a:t>Pilkey</a:t>
            </a:r>
            <a:endParaRPr lang="en-US" sz="2000" dirty="0" smtClean="0"/>
          </a:p>
          <a:p>
            <a:pPr marL="12700">
              <a:lnSpc>
                <a:spcPct val="100000"/>
              </a:lnSpc>
              <a:spcBef>
                <a:spcPts val="560"/>
              </a:spcBef>
              <a:tabLst>
                <a:tab pos="1738630" algn="l"/>
                <a:tab pos="2161540" algn="l"/>
              </a:tabLst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z="1950"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z="1950"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sz="1600" dirty="0" smtClean="0"/>
              <a:t> </a:t>
            </a:r>
            <a:r>
              <a:rPr lang="en-US" sz="1600" dirty="0"/>
              <a:t> Year: 2008</a:t>
            </a:r>
            <a:endParaRPr lang="en-US" sz="1600" dirty="0">
              <a:latin typeface="Arial Black"/>
              <a:cs typeface="Arial Blac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728345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z="1950"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z="1950"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z="1950"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sz="195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z="1950"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sz="195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133600" y="6555090"/>
            <a:ext cx="6770152" cy="681597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z="2000" dirty="0"/>
              <a:t>       1981 </a:t>
            </a:r>
            <a:endParaRPr lang="en-US" sz="2000" dirty="0" smtClean="0"/>
          </a:p>
          <a:p>
            <a:r>
              <a:rPr lang="en-US" sz="2000" dirty="0"/>
              <a:t>   </a:t>
            </a:r>
            <a:r>
              <a:rPr lang="en-US" sz="2000"/>
              <a:t> </a:t>
            </a:r>
            <a:r>
              <a:rPr lang="en-US" sz="2000"/>
              <a:t>9780470048245,0470048247</a:t>
            </a:r>
            <a:endParaRPr sz="1950" dirty="0">
              <a:latin typeface="Arial Black"/>
              <a:cs typeface="Arial Black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611440" y="1936602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168118" y="2473227"/>
            <a:ext cx="7735634" cy="185884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r>
              <a:rPr lang="en-US" dirty="0"/>
              <a:t>Peterson's Stress Concentration Factors, 3rd Edition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8002551"/>
              </p:ext>
            </p:extLst>
          </p:nvPr>
        </p:nvGraphicFramePr>
        <p:xfrm>
          <a:off x="657915" y="4498975"/>
          <a:ext cx="9051925" cy="314783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314783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http://http://library.lol/main/913268ACA9C88ADA8CF234950F1A5162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7876778"/>
              </p:ext>
            </p:extLst>
          </p:nvPr>
        </p:nvGraphicFramePr>
        <p:xfrm>
          <a:off x="2018988" y="4041775"/>
          <a:ext cx="7172654" cy="60960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609600">
                <a:tc>
                  <a:txBody>
                    <a:bodyPr/>
                    <a:lstStyle/>
                    <a:p>
                      <a:r>
                        <a:rPr lang="it-IT" sz="1800" dirty="0" smtClean="0">
                          <a:effectLst/>
                        </a:rPr>
                        <a:t> </a:t>
                      </a:r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2075</TotalTime>
  <Words>20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 Black</vt:lpstr>
      <vt:lpstr>Calibri</vt:lpstr>
      <vt:lpstr>Times New Roman</vt:lpstr>
      <vt:lpstr>Office Theme</vt:lpstr>
      <vt:lpstr>Peterson's Stress Concentration Factors, 3rd Edition  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Windows User</cp:lastModifiedBy>
  <cp:revision>33</cp:revision>
  <dcterms:created xsi:type="dcterms:W3CDTF">2023-06-01T10:18:37Z</dcterms:created>
  <dcterms:modified xsi:type="dcterms:W3CDTF">2023-06-04T13:06:01Z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