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664A161CB41569CA50DB1115AE3A702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Paul W. Gross, P. Robert </a:t>
            </a:r>
            <a:r>
              <a:rPr lang="en-US" dirty="0" err="1"/>
              <a:t>Kotiuga</a:t>
            </a:r>
            <a:r>
              <a:rPr lang="en-US" dirty="0"/>
              <a:t> 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Cambridge University Press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008554" cy="64312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25" dirty="0" smtClean="0">
                <a:solidFill>
                  <a:srgbClr val="6F2F9F"/>
                </a:solidFill>
                <a:latin typeface="Arial Black"/>
                <a:cs typeface="Arial Black"/>
              </a:rPr>
              <a:t>20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04</a:t>
            </a:r>
            <a:endParaRPr dirty="0" smtClean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0521801605,9780521801607,9780511216893</a:t>
            </a: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75437" y="2321138"/>
            <a:ext cx="7918346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Electromagnetic theory and computation: a topological approach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3107021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http://library.lol/main/664A161CB41569CA50DB1115AE3A7023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</TotalTime>
  <Words>22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Electromagnetic theory and computation: a topological approach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14</cp:revision>
  <dcterms:created xsi:type="dcterms:W3CDTF">2023-06-01T10:18:37Z</dcterms:created>
  <dcterms:modified xsi:type="dcterms:W3CDTF">2023-07-21T05:44:44Z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