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6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271" y="4946363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6289333" cy="67967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1738630" algn="l"/>
                <a:tab pos="2161540" algn="l"/>
              </a:tabLst>
            </a:pPr>
            <a:r>
              <a:rPr sz="195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195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  </a:t>
            </a:r>
            <a:r>
              <a:rPr lang="en-US" sz="2000" dirty="0" smtClean="0"/>
              <a:t>:</a:t>
            </a:r>
            <a:r>
              <a:rPr lang="en-US" sz="2000" dirty="0"/>
              <a:t> Rohan </a:t>
            </a:r>
            <a:r>
              <a:rPr lang="en-US" sz="2000" dirty="0" err="1"/>
              <a:t>Abeyaratne</a:t>
            </a:r>
            <a:r>
              <a:rPr lang="en-US" sz="2000" dirty="0"/>
              <a:t>, James K. Knowles </a:t>
            </a: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195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600" dirty="0"/>
              <a:t> Cambridge University Press, Year: 2006</a:t>
            </a:r>
            <a:endParaRPr sz="1600" dirty="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7283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z="1950"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sz="19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950"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sz="195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7228208" cy="7457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</a:t>
            </a:r>
            <a:r>
              <a:rPr lang="en-US" sz="2000" dirty="0" smtClean="0"/>
              <a:t>1990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lang="en-US" sz="2000"/>
              <a:t>0521661471,9780521661478,9780511168925</a:t>
            </a:r>
            <a:endParaRPr lang="en-US" sz="2000" dirty="0" smtClean="0"/>
          </a:p>
        </p:txBody>
      </p:sp>
      <p:grpSp>
        <p:nvGrpSpPr>
          <p:cNvPr id="7" name="object 7"/>
          <p:cNvGrpSpPr/>
          <p:nvPr/>
        </p:nvGrpSpPr>
        <p:grpSpPr>
          <a:xfrm>
            <a:off x="633361" y="1952574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468862" y="2523990"/>
            <a:ext cx="7042657" cy="25975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dirty="0"/>
              <a:t>Evolution of phase transitions: a continuum theory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492165"/>
              </p:ext>
            </p:extLst>
          </p:nvPr>
        </p:nvGraphicFramePr>
        <p:xfrm>
          <a:off x="644777" y="4045198"/>
          <a:ext cx="9051925" cy="29337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http://library.lol/main/6D850DF8F0EAFE3A7B596F976D4DC7B3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373706"/>
              </p:ext>
            </p:extLst>
          </p:nvPr>
        </p:nvGraphicFramePr>
        <p:xfrm>
          <a:off x="2362200" y="51085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6477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20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Calibri</vt:lpstr>
      <vt:lpstr>Times New Roman</vt:lpstr>
      <vt:lpstr>Office Theme</vt:lpstr>
      <vt:lpstr>Evolution of phase transitions: a continuum theory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Windows User</cp:lastModifiedBy>
  <cp:revision>9</cp:revision>
  <dcterms:created xsi:type="dcterms:W3CDTF">2023-06-01T10:18:37Z</dcterms:created>
  <dcterms:modified xsi:type="dcterms:W3CDTF">2023-06-02T11:38:37Z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