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D04F7C96BA3A58F020788C863AA05EF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fi-FI" dirty="0"/>
              <a:t>Antonello Tamburrino, Yevgen Melikhov, Zhenmao Chen, Lalita Udpa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IOS Press,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9781586038960,1586038966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nondestructive evaluation (XI)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34721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http://library.lol/main/D04F7C96BA3A58F020788C863AA05EF2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36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nondestructive evaluation (XI)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29</cp:revision>
  <dcterms:created xsi:type="dcterms:W3CDTF">2023-06-01T10:18:37Z</dcterms:created>
  <dcterms:modified xsi:type="dcterms:W3CDTF">2023-07-23T12:10:44Z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