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6" y="7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6289333" cy="67967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</a:t>
            </a:r>
            <a:r>
              <a:rPr lang="en-US" sz="2000" dirty="0"/>
              <a:t>Peter </a:t>
            </a:r>
            <a:r>
              <a:rPr lang="en-US" sz="2000" dirty="0" err="1"/>
              <a:t>Kopietz</a:t>
            </a:r>
            <a:r>
              <a:rPr lang="en-US" sz="2000" dirty="0" smtClean="0"/>
              <a:t>.</a:t>
            </a:r>
          </a:p>
          <a:p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600" dirty="0"/>
              <a:t> Springer, Year: 1997</a:t>
            </a:r>
            <a:endParaRPr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508033"/>
            <a:ext cx="7409963" cy="7380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lang="en-US" sz="1950" spc="25" smtClean="0">
                <a:solidFill>
                  <a:srgbClr val="FF0000"/>
                </a:solidFill>
                <a:latin typeface="Arial Black"/>
                <a:cs typeface="Arial Black"/>
              </a:rPr>
              <a:t>1997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lang="en-US" sz="2000" smtClean="0"/>
              <a:t>3540627200,9783540627203</a:t>
            </a:r>
            <a:endParaRPr sz="1950" dirty="0">
              <a:latin typeface="Arial Black"/>
              <a:cs typeface="Arial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07402" y="2000927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28289" y="2572706"/>
            <a:ext cx="7042657" cy="333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dirty="0" err="1"/>
              <a:t>Bosonization</a:t>
            </a:r>
            <a:r>
              <a:rPr lang="en-US" dirty="0"/>
              <a:t> of interacting fermions in arbitrary dimensions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655836"/>
              </p:ext>
            </p:extLst>
          </p:nvPr>
        </p:nvGraphicFramePr>
        <p:xfrm>
          <a:off x="840739" y="4062683"/>
          <a:ext cx="9051925" cy="664892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664892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http://library.lol/main/3872964FA7656E35877988E10EF5121D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Bosonization of interacting fermions in arbitrary dimensions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6</cp:revision>
  <dcterms:created xsi:type="dcterms:W3CDTF">2023-06-01T10:18:37Z</dcterms:created>
  <dcterms:modified xsi:type="dcterms:W3CDTF">2023-06-14T13:42:32Z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