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8E6D467F3A9877037AA5124F40B165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John G. Webster (Editor)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Wiley,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19.Electromagnetic Compatibility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3426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http://library.lol/main/78E6D467F3A9877037AA5124F40B1659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19.Electromagnetic Compatibility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49</cp:revision>
  <dcterms:created xsi:type="dcterms:W3CDTF">2023-06-01T10:18:37Z</dcterms:created>
  <dcterms:modified xsi:type="dcterms:W3CDTF">2023-07-23T12:40:18Z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