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122" y="-48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8/28/2023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8/28/2023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8/28/2023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8/28/2023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8/28/2023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8/28/2023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E3A7517B5391B26CF404C23E205C9DDB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304800" y="473630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92858"/>
            <a:ext cx="8769020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Francis E. </a:t>
            </a:r>
            <a:r>
              <a:rPr lang="en-US" dirty="0" smtClean="0"/>
              <a:t>Low</a:t>
            </a:r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 </a:t>
            </a:r>
            <a:r>
              <a:rPr lang="en-US" dirty="0"/>
              <a:t>Wiley-VCH,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87596" y="6523966"/>
            <a:ext cx="5008554" cy="1197123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1997</a:t>
            </a: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   </a:t>
            </a:r>
            <a:r>
              <a:rPr lang="en-US" dirty="0"/>
              <a:t>9780471595519,0471595519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435622" y="1603375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807401" y="2136774"/>
            <a:ext cx="8606590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 dirty="0"/>
              <a:t>Classical Field Theory: Electromagnetism and Gravitation</a:t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39918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2219268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http://library.lol/main/E3A7517B5391B26CF404C23E205C9DDB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599</TotalTime>
  <Words>20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Classical Field Theory: Electromagnetism and Gravitation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Library SR</cp:lastModifiedBy>
  <cp:revision>63</cp:revision>
  <dcterms:created xsi:type="dcterms:W3CDTF">2023-06-01T10:18:37Z</dcterms:created>
  <dcterms:modified xsi:type="dcterms:W3CDTF">2023-08-28T10:58:22Z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