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4810842D741A911AD61D4EA9D69D0CBB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J. Jose M. </a:t>
            </a:r>
            <a:r>
              <a:rPr lang="en-US" dirty="0" err="1"/>
              <a:t>Carcione</a:t>
            </a:r>
            <a:r>
              <a:rPr lang="it-IT" dirty="0" smtClean="0"/>
              <a:t>.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 Elsevier Science, </a:t>
            </a:r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7072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2007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r>
              <a:rPr lang="en-US" dirty="0"/>
              <a:t>9780080464084,0080464084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512498" y="1786280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07401" y="2136774"/>
            <a:ext cx="860659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Wave Fields in Real Media: Wave Propagation in Anisotropic, </a:t>
            </a:r>
            <a:r>
              <a:rPr lang="en-US" sz="2800" dirty="0" err="1"/>
              <a:t>Anelastic</a:t>
            </a:r>
            <a:r>
              <a:rPr lang="en-US" sz="2800" dirty="0"/>
              <a:t> Porous and Electromagnetic Media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6070311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http://library.lol/main/4810842D741A911AD61D4EA9D69D0CBB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580</TotalTime>
  <Words>29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Wave Fields in Real Media: Wave Propagation in Anisotropic, Anelastic Porous and Electromagnetic Media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49</cp:revision>
  <dcterms:created xsi:type="dcterms:W3CDTF">2023-06-01T10:18:37Z</dcterms:created>
  <dcterms:modified xsi:type="dcterms:W3CDTF">2023-07-21T12:12:34Z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