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793BB48A394CAE182E4CFEE1C07155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John Stuart </a:t>
            </a:r>
            <a:r>
              <a:rPr lang="en-US" dirty="0" err="1" smtClean="0"/>
              <a:t>Beeteson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Academic Press,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2000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0120847310,9780120847310,9780080574257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 err="1"/>
              <a:t>Visualising</a:t>
            </a:r>
            <a:r>
              <a:rPr lang="en-US" sz="2800"/>
              <a:t> magnetic fields: numerical equation solvers in action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05943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http://library.lol/main/9793BB48A394CAE182E4CFEE1C07155A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Visualising magnetic fields: numerical equation solvers in action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14</cp:revision>
  <dcterms:created xsi:type="dcterms:W3CDTF">2023-06-01T10:18:37Z</dcterms:created>
  <dcterms:modified xsi:type="dcterms:W3CDTF">2023-07-23T11:54:21Z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