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75D177DA34A0C95173F2B15756FFD8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 err="1" smtClean="0"/>
              <a:t>Sidharth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Springer,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0-7923-5037-5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Universe of Fluctuations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14469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http://library.lol/main/875D177DA34A0C95173F2B15756FFD8C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16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Universe of Fluctuations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47</cp:revision>
  <dcterms:created xsi:type="dcterms:W3CDTF">2023-06-01T10:18:37Z</dcterms:created>
  <dcterms:modified xsi:type="dcterms:W3CDTF">2023-07-22T12:20:37Z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