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47DAFDBED302C35DC04399FC5299C7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285" y="5276431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James Clerk Maxwell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 </a:t>
            </a:r>
            <a:r>
              <a:rPr lang="en-US" dirty="0"/>
              <a:t> Clarendon Press, 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1873 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A Treatise on Electricity and 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26144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http://library.lol/main/447DAFDBED302C35DC04399FC5299C7E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24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 Treatise on Electricity and 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66</cp:revision>
  <dcterms:created xsi:type="dcterms:W3CDTF">2023-06-01T10:18:37Z</dcterms:created>
  <dcterms:modified xsi:type="dcterms:W3CDTF">2023-07-23T12:54:35Z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