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C6E2AEF83B484ADAFE9773A48F3D26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Don </a:t>
            </a:r>
            <a:r>
              <a:rPr lang="en-US" dirty="0" smtClean="0"/>
              <a:t>Lincoln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World Scientific Publishing Company,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9789812387035,981-238-703-X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Understanding the Universe. </a:t>
            </a:r>
            <a:r>
              <a:rPr lang="en-US" sz="2800"/>
              <a:t>From Quarks to the Cosmos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60998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http://library.lol/main/4C6E2AEF83B484ADAFE9773A48F3D260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22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Understanding the Universe. From Quarks to the Cosmos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41</cp:revision>
  <dcterms:created xsi:type="dcterms:W3CDTF">2023-06-01T10:18:37Z</dcterms:created>
  <dcterms:modified xsi:type="dcterms:W3CDTF">2023-07-22T12:15:41Z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