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0A87717D0A8A03DCBD18FF3C44F72E1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Wilhelm </a:t>
            </a:r>
            <a:r>
              <a:rPr lang="en-US" dirty="0" err="1"/>
              <a:t>Schäberle</a:t>
            </a:r>
            <a:r>
              <a:rPr lang="en-US" dirty="0"/>
              <a:t>, B. </a:t>
            </a:r>
            <a:r>
              <a:rPr lang="en-US" dirty="0" err="1"/>
              <a:t>Herwig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13611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9783540232209,3-540-23220-6,3-540-43228-0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Ultra High Field Magnetic Resonance Imaging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13312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http://library.lol/main/0A87717D0A8A03DCBD18FF3C44F72E17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27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Ultra High Field Magnetic Resonance Imaging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45</cp:revision>
  <dcterms:created xsi:type="dcterms:W3CDTF">2023-06-01T10:18:37Z</dcterms:created>
  <dcterms:modified xsi:type="dcterms:W3CDTF">2023-07-23T12:36:58Z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