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4F0D2C2C5B9603B83565DE40B69F7A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S </a:t>
            </a:r>
            <a:r>
              <a:rPr lang="en-US" dirty="0" err="1"/>
              <a:t>Tumanski</a:t>
            </a:r>
            <a:r>
              <a:rPr lang="en-US" dirty="0"/>
              <a:t>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Taylor &amp; Francis, 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2001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9780750307024,0750307021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Thin Film </a:t>
            </a:r>
            <a:r>
              <a:rPr lang="en-US" sz="2800" dirty="0" err="1"/>
              <a:t>Magnetoresistive</a:t>
            </a:r>
            <a:r>
              <a:rPr lang="en-US" sz="2800"/>
              <a:t> Sensors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561731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http://library.lol/main/E4F0D2C2C5B9603B83565DE40B69F7A6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26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Thin Film Magnetoresistive Sensors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36</cp:revision>
  <dcterms:created xsi:type="dcterms:W3CDTF">2023-06-01T10:18:37Z</dcterms:created>
  <dcterms:modified xsi:type="dcterms:W3CDTF">2023-07-23T12:28:46Z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