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230D0287BB0D854C41038049660A9D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Kirill </a:t>
            </a:r>
            <a:r>
              <a:rPr lang="en-US" dirty="0" err="1"/>
              <a:t>Melnikov</a:t>
            </a:r>
            <a:r>
              <a:rPr lang="en-US" dirty="0"/>
              <a:t>, </a:t>
            </a:r>
            <a:r>
              <a:rPr lang="en-US" dirty="0" err="1"/>
              <a:t>Arkady</a:t>
            </a:r>
            <a:r>
              <a:rPr lang="en-US" dirty="0"/>
              <a:t> </a:t>
            </a:r>
            <a:r>
              <a:rPr lang="en-US" dirty="0" err="1"/>
              <a:t>Vainshtein</a:t>
            </a:r>
            <a:r>
              <a:rPr lang="en-US" dirty="0"/>
              <a:t> (auth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2006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3540328068,9783540328063,9783540328070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Theory of the </a:t>
            </a:r>
            <a:r>
              <a:rPr lang="en-US" sz="2800" dirty="0" err="1"/>
              <a:t>Muon</a:t>
            </a:r>
            <a:r>
              <a:rPr lang="en-US" sz="2800"/>
              <a:t> Anomalous Magnetic Moment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96278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http://library.lol/main/7230D0287BB0D854C41038049660A9D2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Theory of the Muon Anomalous Magnetic Moment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32</cp:revision>
  <dcterms:created xsi:type="dcterms:W3CDTF">2023-06-01T10:18:37Z</dcterms:created>
  <dcterms:modified xsi:type="dcterms:W3CDTF">2023-07-21T11:53:24Z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