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EE9B2D6B0C66F0BF05050FD1CF21CAF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Stephen </a:t>
            </a:r>
            <a:r>
              <a:rPr lang="en-US" dirty="0" smtClean="0"/>
              <a:t>Hawking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err="1"/>
              <a:t>Jaico</a:t>
            </a:r>
            <a:r>
              <a:rPr lang="en-US" dirty="0"/>
              <a:t> Publishing House,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5" y="6487897"/>
            <a:ext cx="6442481" cy="230511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2007 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 </a:t>
            </a:r>
            <a:r>
              <a:rPr lang="en-US" dirty="0"/>
              <a:t>9788179925911,8179925919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Theory of Everything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44027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http://library.lol/main/EE9B2D6B0C66F0BF05050FD1CF21CAF1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</TotalTime>
  <Words>16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Theory of Everything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52</cp:revision>
  <dcterms:created xsi:type="dcterms:W3CDTF">2023-06-01T10:18:37Z</dcterms:created>
  <dcterms:modified xsi:type="dcterms:W3CDTF">2023-07-22T12:24:38Z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