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53D5633CF078696A294BB3BCF4CD75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Charles </a:t>
            </a:r>
            <a:r>
              <a:rPr lang="en-US" dirty="0" err="1"/>
              <a:t>Herach</a:t>
            </a:r>
            <a:r>
              <a:rPr lang="en-US" dirty="0"/>
              <a:t> Papas</a:t>
            </a:r>
            <a:r>
              <a:rPr lang="en-US" dirty="0" smtClean="0"/>
              <a:t> 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Dover Publications,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1988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0486656780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Theory of electromagnetic wave propagation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0705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http://library.lol/main/B53D5633CF078696A294BB3BCF4CD75A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27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Theory of electromagnetic wave propagation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27</cp:revision>
  <dcterms:created xsi:type="dcterms:W3CDTF">2023-06-01T10:18:37Z</dcterms:created>
  <dcterms:modified xsi:type="dcterms:W3CDTF">2023-07-23T12:08:54Z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