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F7EDF3472D973A1D94BF4D8183F26E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Chi-sing </a:t>
            </a:r>
            <a:r>
              <a:rPr lang="en-US" sz="2400" dirty="0" smtClean="0"/>
              <a:t>Lam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World Scientific Publishing Company,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9789812771858,9812771859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The Zen in Modern Cosmology (2008)(en)(248s)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56988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http://library.lol/main/BF7EDF3472D973A1D94BF4D8183F26E5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26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Zen in Modern Cosmology (2008)(en)(248s)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14</cp:revision>
  <dcterms:created xsi:type="dcterms:W3CDTF">2023-06-01T10:18:37Z</dcterms:created>
  <dcterms:modified xsi:type="dcterms:W3CDTF">2023-07-22T11:37:41Z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