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ADF082F279AE151D026278C75F9405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Maurizio </a:t>
            </a:r>
            <a:r>
              <a:rPr lang="en-US" sz="2400" dirty="0" err="1" smtClean="0"/>
              <a:t>Gasperini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Springer,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3540744193,9783540744214,9783540744191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Universe Before the Big Bang: Cosmology and String Theory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86535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http://library.lol/main/0ADF082F279AE151D026278C75F94058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24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Universe Before the Big Bang: Cosmology and String Theory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30</cp:revision>
  <dcterms:created xsi:type="dcterms:W3CDTF">2023-06-01T10:18:37Z</dcterms:created>
  <dcterms:modified xsi:type="dcterms:W3CDTF">2023-07-22T11:52:14Z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