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8701DF315722FD48370744349CC060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John G. Webster (Editor)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Wiley,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33.Magnetics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09119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http://library.lol/main/28701DF315722FD48370744349CC060E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23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33.Magnetics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51</cp:revision>
  <dcterms:created xsi:type="dcterms:W3CDTF">2023-06-01T10:18:37Z</dcterms:created>
  <dcterms:modified xsi:type="dcterms:W3CDTF">2023-07-23T12:41:23Z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