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D8995F74775F2E9B888C26C7D8412D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 B. G. </a:t>
            </a:r>
            <a:r>
              <a:rPr lang="en-US" dirty="0" err="1" smtClean="0"/>
              <a:t>Sidharth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World Scientific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9789812812346,981-281-234-2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thermodynamic universe: exploring the limits of physics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86452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http://library.lol/main/5D8995F74775F2E9B888C26C7D8412D8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22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thermodynamic universe: exploring the limits of physics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60</cp:revision>
  <dcterms:created xsi:type="dcterms:W3CDTF">2023-06-01T10:18:37Z</dcterms:created>
  <dcterms:modified xsi:type="dcterms:W3CDTF">2023-07-22T12:32:09Z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