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3BAB04A6B4382253005539A9E09DF45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89575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en-US" dirty="0"/>
              <a:t> Linda Elkins-</a:t>
            </a:r>
            <a:r>
              <a:rPr lang="en-US" dirty="0" err="1"/>
              <a:t>Tanton</a:t>
            </a:r>
            <a:endParaRPr lang="en-US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Chelsea House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5" y="6487897"/>
            <a:ext cx="6442481" cy="2582117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2006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 </a:t>
            </a:r>
            <a:r>
              <a:rPr lang="en-US" dirty="0"/>
              <a:t>9780816051939,0-8160-5193-3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488882" y="1884531"/>
            <a:ext cx="9099092" cy="18699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67764" y="2289175"/>
            <a:ext cx="8369923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The Sun, Mercury, and Venus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802358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http://library.lol/main/3BAB04A6B4382253005539A9E09DF454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20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Sun, Mercury, and Venus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59</cp:revision>
  <dcterms:created xsi:type="dcterms:W3CDTF">2023-06-01T10:18:37Z</dcterms:created>
  <dcterms:modified xsi:type="dcterms:W3CDTF">2023-07-22T12:31:19Z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