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414" y="1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18B7567150A74BE3DDF58A71F5DD0A1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 P. </a:t>
            </a:r>
            <a:r>
              <a:rPr lang="en-US" sz="2400" dirty="0" err="1"/>
              <a:t>Binetruy</a:t>
            </a:r>
            <a:r>
              <a:rPr lang="en-US" sz="2400" dirty="0"/>
              <a:t>, R. Schaeffer, J. Silk, F. David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Springer,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2001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9783540410461,3540410465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The primordial universe - </a:t>
            </a:r>
            <a:r>
              <a:rPr lang="en-US" sz="2800" dirty="0" err="1"/>
              <a:t>L'univers</a:t>
            </a:r>
            <a:r>
              <a:rPr lang="en-US" sz="2800" dirty="0"/>
              <a:t> primordial, Session LXXI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26215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http://library.lol/main/18B7567150A74BE3DDF58A71F5DD0A1C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22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primordial universe - L'univers primordial, Session LXXI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Guest</cp:lastModifiedBy>
  <cp:revision>29</cp:revision>
  <dcterms:created xsi:type="dcterms:W3CDTF">2023-06-01T10:18:37Z</dcterms:created>
  <dcterms:modified xsi:type="dcterms:W3CDTF">2023-08-25T11:29:48Z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