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1410B3A4002A082C0BE34269F868C5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90281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A. </a:t>
            </a:r>
            <a:r>
              <a:rPr lang="en-US" dirty="0" err="1"/>
              <a:t>Balogh</a:t>
            </a:r>
            <a:r>
              <a:rPr lang="en-US" dirty="0"/>
              <a:t>, M. J. Thompson (auth.), M. J. Thompson, A. </a:t>
            </a:r>
            <a:r>
              <a:rPr lang="en-US" dirty="0" err="1"/>
              <a:t>Balogh</a:t>
            </a:r>
            <a:r>
              <a:rPr lang="en-US" dirty="0"/>
              <a:t>, J. L. </a:t>
            </a:r>
            <a:r>
              <a:rPr lang="en-US" dirty="0" smtClean="0"/>
              <a:t>		                </a:t>
            </a:r>
            <a:r>
              <a:rPr lang="en-US" dirty="0" err="1" smtClean="0"/>
              <a:t>Culhane</a:t>
            </a:r>
            <a:r>
              <a:rPr lang="en-US" dirty="0"/>
              <a:t>, Å. </a:t>
            </a:r>
            <a:r>
              <a:rPr lang="en-US" dirty="0" err="1"/>
              <a:t>Nordlund</a:t>
            </a:r>
            <a:r>
              <a:rPr lang="en-US" dirty="0"/>
              <a:t>, S. K. </a:t>
            </a:r>
            <a:r>
              <a:rPr lang="en-US" dirty="0" err="1"/>
              <a:t>Solanki</a:t>
            </a:r>
            <a:r>
              <a:rPr lang="en-US" dirty="0"/>
              <a:t>, J.-P. Zahn (eds</a:t>
            </a:r>
            <a:r>
              <a:rPr lang="en-US" dirty="0" smtClean="0"/>
              <a:t>.)	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Springer-</a:t>
            </a:r>
            <a:r>
              <a:rPr lang="en-US" dirty="0" err="1"/>
              <a:t>Verlag</a:t>
            </a:r>
            <a:r>
              <a:rPr lang="en-US" dirty="0"/>
              <a:t> New York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9781441902382,1441902384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Origin and Dynamics of Solar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87000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http://library.lol/main/31410B3A4002A082C0BE34269F868C5C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47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Origin and Dynamics of Solar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30</cp:revision>
  <dcterms:created xsi:type="dcterms:W3CDTF">2023-06-01T10:18:37Z</dcterms:created>
  <dcterms:modified xsi:type="dcterms:W3CDTF">2023-07-23T12:11:56Z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