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0C447710AC96945D989124D947E04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Henry William Watson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</a:t>
            </a:r>
            <a:r>
              <a:rPr lang="en-US" dirty="0"/>
              <a:t> Cornell University Library,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1885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1429704551,9781429704557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mathematical theory of electricity and magnetism: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15737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http://library.lol/main/70C447710AC96945D989124D947E0400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27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mathematical theory of electricity and magnetism: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64</cp:revision>
  <dcterms:created xsi:type="dcterms:W3CDTF">2023-06-01T10:18:37Z</dcterms:created>
  <dcterms:modified xsi:type="dcterms:W3CDTF">2023-07-23T12:52:38Z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