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6CBC558B1711C6602ED2B7CDC98030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G?nther</a:t>
            </a:r>
            <a:r>
              <a:rPr lang="en-US" dirty="0"/>
              <a:t> </a:t>
            </a:r>
            <a:r>
              <a:rPr lang="en-US" dirty="0" err="1"/>
              <a:t>R?diger</a:t>
            </a:r>
            <a:r>
              <a:rPr lang="en-US" dirty="0"/>
              <a:t>, Rainer </a:t>
            </a:r>
            <a:r>
              <a:rPr lang="en-US" dirty="0" err="1"/>
              <a:t>Hollerbach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Wiley-VCH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2004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3527404090,9783527404094,9783527605002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Magnetic Universe: Geophysical and Astrophysical Dynamo Theory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03310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http://library.lol/main/56CBC558B1711C6602ED2B7CDC980303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Magnetic Universe: Geophysical and Astrophysical Dynamo Theory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18</cp:revision>
  <dcterms:created xsi:type="dcterms:W3CDTF">2023-06-01T10:18:37Z</dcterms:created>
  <dcterms:modified xsi:type="dcterms:W3CDTF">2023-07-21T05:48:41Z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