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00952721A24487B0F95768253C97D5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Ronald T. Merrill, Michael W. </a:t>
            </a:r>
            <a:r>
              <a:rPr lang="en-US" dirty="0" err="1"/>
              <a:t>McElhinny</a:t>
            </a:r>
            <a:r>
              <a:rPr lang="en-US" dirty="0"/>
              <a:t> and Phillip L. McFadden (Eds.)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  <a:r>
              <a:rPr lang="en-US" dirty="0"/>
              <a:t>Academic </a:t>
            </a:r>
            <a:r>
              <a:rPr lang="en-US" dirty="0" err="1"/>
              <a:t>Pr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1998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r>
              <a:rPr lang="en-US" dirty="0"/>
              <a:t>9780124912458,0-12-491245-1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Magnetic Field of the Earth: </a:t>
            </a:r>
            <a:r>
              <a:rPr lang="en-US" sz="2800" dirty="0" err="1"/>
              <a:t>Paleomagnetism</a:t>
            </a:r>
            <a:r>
              <a:rPr lang="en-US" sz="2800"/>
              <a:t>, the Core, and the Deep Mantle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87540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http://library.lol/main/000952721A24487B0F95768253C97D5A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</TotalTime>
  <Words>29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Magnetic Field of the Earth: Paleomagnetism, the Core, and the Deep Mantle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77</cp:revision>
  <dcterms:created xsi:type="dcterms:W3CDTF">2023-06-01T10:18:37Z</dcterms:created>
  <dcterms:modified xsi:type="dcterms:W3CDTF">2023-07-21T13:01:42Z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