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26985117C0488FB4C113F9E31F325A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George </a:t>
            </a:r>
            <a:r>
              <a:rPr lang="en-US" dirty="0" err="1"/>
              <a:t>Lazarides</a:t>
            </a:r>
            <a:r>
              <a:rPr lang="en-US" dirty="0"/>
              <a:t> (auth.), </a:t>
            </a:r>
            <a:r>
              <a:rPr lang="en-US" dirty="0" err="1"/>
              <a:t>Lefteris</a:t>
            </a:r>
            <a:r>
              <a:rPr lang="en-US" dirty="0"/>
              <a:t> </a:t>
            </a:r>
            <a:r>
              <a:rPr lang="en-US" dirty="0" err="1"/>
              <a:t>Papantonopoulos</a:t>
            </a:r>
            <a:r>
              <a:rPr lang="en-US" dirty="0"/>
              <a:t> (eds</a:t>
            </a:r>
            <a:r>
              <a:rPr lang="en-US" dirty="0" smtClean="0"/>
              <a:t>.)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Springer-</a:t>
            </a:r>
            <a:r>
              <a:rPr lang="en-US" dirty="0" err="1"/>
              <a:t>Verlag</a:t>
            </a:r>
            <a:r>
              <a:rPr lang="en-US" dirty="0"/>
              <a:t> Berlin Heidelberg,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2007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 </a:t>
            </a:r>
            <a:r>
              <a:rPr lang="en-US" dirty="0"/>
              <a:t>3540710124,978-3-540-71012-7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invisible universe: dark matter and dark energy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51079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http://library.lol/main/726985117C0488FB4C113F9E31F325A0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22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invisible universe: dark matter and dark energy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58</cp:revision>
  <dcterms:created xsi:type="dcterms:W3CDTF">2023-06-01T10:18:37Z</dcterms:created>
  <dcterms:modified xsi:type="dcterms:W3CDTF">2023-07-22T12:29:37Z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