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7A8FB03890D89CF1D681F629982FC2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Paul </a:t>
            </a:r>
            <a:r>
              <a:rPr lang="en-US" sz="2400" dirty="0" smtClean="0"/>
              <a:t>Halpern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J. Wiley,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2004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9780471465959,0-471-46595-X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sz="2800" dirty="0"/>
              <a:t>The great beyond: higher dimensions, parallel universes and the extraordinary search for a theory of everything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44023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http://library.lol/main/57A8FB03890D89CF1D681F629982FC24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31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great beyond: higher dimensions, parallel universes and the extraordinary search for a theory of everything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36</cp:revision>
  <dcterms:created xsi:type="dcterms:W3CDTF">2023-06-01T10:18:37Z</dcterms:created>
  <dcterms:modified xsi:type="dcterms:W3CDTF">2023-07-22T11:57:41Z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