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115C5AEFC33C167A8FBA55A4AC68676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it-IT" dirty="0"/>
              <a:t>Steven W. Stahler, Francesco </a:t>
            </a:r>
            <a:r>
              <a:rPr lang="it-IT" dirty="0" smtClean="0"/>
              <a:t>Palla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Wiley-VCH,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2004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 </a:t>
            </a:r>
            <a:r>
              <a:rPr lang="en-US" dirty="0"/>
              <a:t>9783527405596,3-527-40559-3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Formation of Stars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87820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http://library.lol/main/115C5AEFC33C167A8FBA55A4AC686765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17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Formation of Stars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57</cp:revision>
  <dcterms:created xsi:type="dcterms:W3CDTF">2023-06-01T10:18:37Z</dcterms:created>
  <dcterms:modified xsi:type="dcterms:W3CDTF">2023-07-22T12:28:35Z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