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BB0114CAB2DCFB741D37E2BDA97122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it-IT" sz="2400" dirty="0"/>
              <a:t>Steven W. Stahler, Francesco Palla, Francesco Palla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Wiley-VCH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474121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3527405593,9783527405596,9783527618682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Formation of Stars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24064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http://library.lol/main/3BB0114CAB2DCFB741D37E2BDA971225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17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Formation of Stars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27</cp:revision>
  <dcterms:created xsi:type="dcterms:W3CDTF">2023-06-01T10:18:37Z</dcterms:created>
  <dcterms:modified xsi:type="dcterms:W3CDTF">2023-07-22T11:49:28Z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