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91753DF6E3F50F5E45D84814E94D67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Steven </a:t>
            </a:r>
            <a:r>
              <a:rPr lang="en-US" dirty="0" smtClean="0"/>
              <a:t>Weinberg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Basic Books,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1993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 </a:t>
            </a:r>
            <a:r>
              <a:rPr lang="en-US" dirty="0"/>
              <a:t>0465024378,9780465024377</a:t>
            </a: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First Three Minutes: A Modern View Of The Origin Of The Universe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34787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http://library.lol/main/B91753DF6E3F50F5E45D84814E94D679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27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First Three Minutes: A Modern View Of The Origin Of The Universe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56</cp:revision>
  <dcterms:created xsi:type="dcterms:W3CDTF">2023-06-01T10:18:37Z</dcterms:created>
  <dcterms:modified xsi:type="dcterms:W3CDTF">2023-07-22T12:27:46Z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