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9A3B7F15774D868F15C0F89B1F45935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Igor </a:t>
            </a:r>
            <a:r>
              <a:rPr lang="en-US" dirty="0" err="1"/>
              <a:t>Tolstikhin</a:t>
            </a:r>
            <a:r>
              <a:rPr lang="en-US" dirty="0"/>
              <a:t>, Jan </a:t>
            </a:r>
            <a:r>
              <a:rPr lang="en-US" dirty="0" err="1" smtClean="0"/>
              <a:t>Kramers</a:t>
            </a:r>
            <a:endParaRPr lang="en-US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Cambridge University Press,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5" y="6487897"/>
            <a:ext cx="6442481" cy="202811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2010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 </a:t>
            </a:r>
            <a:r>
              <a:rPr lang="en-US" dirty="0"/>
              <a:t>9780521169646,052116964X</a:t>
            </a:r>
            <a:endParaRPr lang="en-US" dirty="0" smtClean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The Evolution of Matter. </a:t>
            </a:r>
            <a:r>
              <a:rPr lang="en-US" sz="2800"/>
              <a:t>From the Big Bang to the Present Day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83966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http://library.lol/main/9A3B7F15774D868F15C0F89B1F459352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Words>26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Evolution of Matter. From the Big Bang to the Present Day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55</cp:revision>
  <dcterms:created xsi:type="dcterms:W3CDTF">2023-06-01T10:18:37Z</dcterms:created>
  <dcterms:modified xsi:type="dcterms:W3CDTF">2023-07-22T12:27:03Z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