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2AA46DD7B17BDCC0BF5E335A474353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Igor </a:t>
            </a:r>
            <a:r>
              <a:rPr lang="en-US" sz="2400" dirty="0" err="1"/>
              <a:t>Tolstikhin</a:t>
            </a:r>
            <a:r>
              <a:rPr lang="en-US" sz="2400" dirty="0"/>
              <a:t>, Jan </a:t>
            </a:r>
            <a:r>
              <a:rPr lang="en-US" sz="2400" dirty="0" err="1"/>
              <a:t>Kramers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 err="1"/>
              <a:t>ambridge</a:t>
            </a:r>
            <a:r>
              <a:rPr lang="en-US" dirty="0"/>
              <a:t> University Press,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0521866472,9780521866477,9780511410000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evolution of matter: from the big bang to the present day Earth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37954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http://library.lol/main/C2AA46DD7B17BDCC0BF5E335A474353C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evolution of matter: from the big bang to the present day Earth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28</cp:revision>
  <dcterms:created xsi:type="dcterms:W3CDTF">2023-06-01T10:18:37Z</dcterms:created>
  <dcterms:modified xsi:type="dcterms:W3CDTF">2023-07-22T11:50:21Z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