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667B002EBE5BC9C85FE2C11265DCE5C2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fr-FR" dirty="0"/>
              <a:t>Dale M. Grimes, Craig A. </a:t>
            </a:r>
            <a:r>
              <a:rPr lang="fr-FR" dirty="0" smtClean="0"/>
              <a:t>Grimes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World Scientific,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920124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2002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9789810247850,9810247850</a:t>
            </a:r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65375"/>
            <a:ext cx="7918347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The electromagnetic origin of quantum theory and light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5612008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http://library.lol/main/667B002EBE5BC9C85FE2C11265DCE5C2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</TotalTime>
  <Words>21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electromagnetic origin of quantum theory and light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16</cp:revision>
  <dcterms:created xsi:type="dcterms:W3CDTF">2023-06-01T10:18:37Z</dcterms:created>
  <dcterms:modified xsi:type="dcterms:W3CDTF">2023-07-23T11:56:54Z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