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1CD5B4366E08C0644A1BB261345E7A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Roberto </a:t>
            </a:r>
            <a:r>
              <a:rPr lang="en-US" dirty="0" err="1"/>
              <a:t>Lanza</a:t>
            </a:r>
            <a:r>
              <a:rPr lang="en-US" dirty="0"/>
              <a:t>, Antonio </a:t>
            </a:r>
            <a:r>
              <a:rPr lang="en-US" dirty="0" err="1"/>
              <a:t>Meloni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Springer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2009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9783642066245,3642066240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Earth's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2817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http://library.lol/main/E1CD5B4366E08C0644A1BB261345E7A3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24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Earth's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46</cp:revision>
  <dcterms:created xsi:type="dcterms:W3CDTF">2023-06-01T10:18:37Z</dcterms:created>
  <dcterms:modified xsi:type="dcterms:W3CDTF">2023-07-23T12:37:51Z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