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29A6F860CABFD8302285578DB54B60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Robert Becker, Gary Selden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Harper Paperbacks,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147412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9780688069711,0-688069-71-1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Body Electric. </a:t>
            </a:r>
            <a:r>
              <a:rPr lang="en-US" sz="2800"/>
              <a:t>Electromagnetism and the Foundation of Life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39461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http://library.lol/main/529A6F860CABFD8302285578DB54B60E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34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Body Electric. Electromagnetism and the Foundation of Life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38</cp:revision>
  <dcterms:created xsi:type="dcterms:W3CDTF">2023-06-01T10:18:37Z</dcterms:created>
  <dcterms:modified xsi:type="dcterms:W3CDTF">2023-07-23T12:30:17Z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